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2"/>
    <a:srgbClr val="144A85"/>
    <a:srgbClr val="C92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4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>
          <a:extLst>
            <a:ext uri="{FF2B5EF4-FFF2-40B4-BE49-F238E27FC236}">
              <a16:creationId xmlns:a16="http://schemas.microsoft.com/office/drawing/2014/main" id="{E323D879-4EB6-701E-734F-8B0D9248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>
            <a:extLst>
              <a:ext uri="{FF2B5EF4-FFF2-40B4-BE49-F238E27FC236}">
                <a16:creationId xmlns:a16="http://schemas.microsoft.com/office/drawing/2014/main" id="{3D0E7B34-D734-F2C6-358D-2D5152652D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>
            <a:extLst>
              <a:ext uri="{FF2B5EF4-FFF2-40B4-BE49-F238E27FC236}">
                <a16:creationId xmlns:a16="http://schemas.microsoft.com/office/drawing/2014/main" id="{411B0EEC-76D8-0255-EC89-0E090FDE3E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2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8450" y="3190382"/>
            <a:ext cx="4752314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328F"/>
              </a:buClr>
              <a:buSzPts val="2800"/>
              <a:buFont typeface="Century Gothic"/>
              <a:buNone/>
              <a:defRPr sz="280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699" y="254825"/>
            <a:ext cx="85205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solidFill>
                  <a:srgbClr val="2D2D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2D2D8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5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700"/>
              <a:buNone/>
              <a:defRPr sz="2700" b="1">
                <a:solidFill>
                  <a:srgbClr val="144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71550"/>
            <a:ext cx="8520600" cy="30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Char char="●"/>
              <a:defRPr sz="1800">
                <a:solidFill>
                  <a:srgbClr val="144A85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D2D8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D2D8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346364" y="3176528"/>
            <a:ext cx="4696690" cy="661182"/>
          </a:xfrm>
          <a:prstGeom prst="rect">
            <a:avLst/>
          </a:prstGeom>
          <a:solidFill>
            <a:srgbClr val="C92668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WRITE TITLE HERE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D2D82"/>
                </a:solidFill>
              </a:rPr>
              <a:t>WRITE TITLE HERE</a:t>
            </a:r>
            <a:endParaRPr dirty="0">
              <a:solidFill>
                <a:srgbClr val="2D2D82"/>
              </a:solidFill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2D2D8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>
          <a:extLst>
            <a:ext uri="{FF2B5EF4-FFF2-40B4-BE49-F238E27FC236}">
              <a16:creationId xmlns:a16="http://schemas.microsoft.com/office/drawing/2014/main" id="{81B22DF5-BF23-B9CE-2032-6CD950E3E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>
            <a:extLst>
              <a:ext uri="{FF2B5EF4-FFF2-40B4-BE49-F238E27FC236}">
                <a16:creationId xmlns:a16="http://schemas.microsoft.com/office/drawing/2014/main" id="{B324163D-1889-5E7A-087D-3AEF881EA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TITLE HERE</a:t>
            </a:r>
            <a:endParaRPr dirty="0"/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FF2EBDF9-C5EB-354C-26D6-1E1EC355F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6335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BD48E4-2FC4-4E99-A601-FC74CC36A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750B82F1-5665-4A37-9858-576AE3023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2E876-44D9-4EA4-92C0-2155C53E6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‫הצגה על המסך (16:9)</PresentationFormat>
  <Paragraphs>3</Paragraphs>
  <Slides>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6" baseType="lpstr">
      <vt:lpstr>Century Gothic</vt:lpstr>
      <vt:lpstr>Arial</vt:lpstr>
      <vt:lpstr>Simple Light</vt:lpstr>
      <vt:lpstr>WRITE TITLE HERE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Itay Ganot</dc:creator>
  <cp:lastModifiedBy>Itay Ganot</cp:lastModifiedBy>
  <cp:revision>2</cp:revision>
  <dcterms:modified xsi:type="dcterms:W3CDTF">2025-11-24T13:48:56Z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