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82"/>
    <a:srgbClr val="144A85"/>
    <a:srgbClr val="C92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>
          <a:extLst>
            <a:ext uri="{FF2B5EF4-FFF2-40B4-BE49-F238E27FC236}">
              <a16:creationId xmlns:a16="http://schemas.microsoft.com/office/drawing/2014/main" id="{E323D879-4EB6-701E-734F-8B0D92483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>
            <a:extLst>
              <a:ext uri="{FF2B5EF4-FFF2-40B4-BE49-F238E27FC236}">
                <a16:creationId xmlns:a16="http://schemas.microsoft.com/office/drawing/2014/main" id="{3D0E7B34-D734-F2C6-358D-2D5152652D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>
            <a:extLst>
              <a:ext uri="{FF2B5EF4-FFF2-40B4-BE49-F238E27FC236}">
                <a16:creationId xmlns:a16="http://schemas.microsoft.com/office/drawing/2014/main" id="{411B0EEC-76D8-0255-EC89-0E090FDE3E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27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8450" y="3190382"/>
            <a:ext cx="4752314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328F"/>
              </a:buClr>
              <a:buSzPts val="2800"/>
              <a:buFont typeface="Century Gothic"/>
              <a:buNone/>
              <a:defRPr sz="280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699" y="254825"/>
            <a:ext cx="85205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solidFill>
                  <a:srgbClr val="2D2D8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180650"/>
            <a:ext cx="8520600" cy="27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2D2D8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254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180650"/>
            <a:ext cx="8520600" cy="27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  <a:defRPr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555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2700"/>
              <a:buNone/>
              <a:defRPr sz="2700" b="1">
                <a:solidFill>
                  <a:srgbClr val="144A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71550"/>
            <a:ext cx="8520600" cy="30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800"/>
              <a:buChar char="●"/>
              <a:defRPr sz="1800">
                <a:solidFill>
                  <a:srgbClr val="144A85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●"/>
              <a:defRPr>
                <a:solidFill>
                  <a:srgbClr val="144A85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●"/>
              <a:defRPr>
                <a:solidFill>
                  <a:srgbClr val="144A85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2D2D82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2D2D82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346364" y="3176528"/>
            <a:ext cx="4696690" cy="661182"/>
          </a:xfrm>
          <a:prstGeom prst="rect">
            <a:avLst/>
          </a:prstGeom>
          <a:solidFill>
            <a:srgbClr val="C92668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WRITE TITLE HERE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D2D82"/>
                </a:solidFill>
              </a:rPr>
              <a:t>WRITE TITLE HERE</a:t>
            </a:r>
            <a:endParaRPr dirty="0">
              <a:solidFill>
                <a:srgbClr val="2D2D82"/>
              </a:solidFill>
            </a:endParaRPr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1180650"/>
            <a:ext cx="8520600" cy="27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rgbClr val="2D2D8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">
          <a:extLst>
            <a:ext uri="{FF2B5EF4-FFF2-40B4-BE49-F238E27FC236}">
              <a16:creationId xmlns:a16="http://schemas.microsoft.com/office/drawing/2014/main" id="{81B22DF5-BF23-B9CE-2032-6CD950E3E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>
            <a:extLst>
              <a:ext uri="{FF2B5EF4-FFF2-40B4-BE49-F238E27FC236}">
                <a16:creationId xmlns:a16="http://schemas.microsoft.com/office/drawing/2014/main" id="{B324163D-1889-5E7A-087D-3AEF881EA9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 TITLE HERE</a:t>
            </a:r>
            <a:endParaRPr dirty="0"/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FF2EBDF9-C5EB-354C-26D6-1E1EC355F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86335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7C0B99A215F4E9CC72D6FE16268BB" ma:contentTypeVersion="2" ma:contentTypeDescription="Create a new document." ma:contentTypeScope="" ma:versionID="662935d78aa48f724ede04e2d90c5c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078dcc9917c357c70b5ebaa6dced3a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F6B1D39-DCD7-4206-B73A-110FBD1EB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0B82F1-5665-4A37-9858-576AE30239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BD48E4-2FC4-4E99-A601-FC74CC36AEA3}">
  <ds:schemaRefs>
    <ds:schemaRef ds:uri="http://purl.org/dc/elements/1.1/"/>
    <ds:schemaRef ds:uri="http://schemas.microsoft.com/sharepoint/v3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On-screen Show (16:9)</PresentationFormat>
  <Paragraphs>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Century Gothic</vt:lpstr>
      <vt:lpstr>Arial</vt:lpstr>
      <vt:lpstr>Simple Light</vt:lpstr>
      <vt:lpstr>WRITE TITLE HERE</vt:lpstr>
      <vt:lpstr>WRITE TITLE HERE</vt:lpstr>
      <vt:lpstr>WRITE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Itay Ganot</dc:creator>
  <cp:lastModifiedBy>Odeya Cohen</cp:lastModifiedBy>
  <cp:revision>2</cp:revision>
  <dcterms:modified xsi:type="dcterms:W3CDTF">2026-03-12T14:28:29Z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0x010100AA77C0B99A215F4E9CC72D6FE16268BB</vt:lpwstr>
  </property>
</Properties>
</file>