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35D"/>
    <a:srgbClr val="AFBDE1"/>
    <a:srgbClr val="2B2171"/>
    <a:srgbClr val="BFD631"/>
    <a:srgbClr val="C32026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0"/>
    <p:restoredTop sz="94944"/>
  </p:normalViewPr>
  <p:slideViewPr>
    <p:cSldViewPr snapToGrid="0" snapToObjects="1">
      <p:cViewPr varScale="1">
        <p:scale>
          <a:sx n="83" d="100"/>
          <a:sy n="83" d="100"/>
        </p:scale>
        <p:origin x="10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6328-782A-674D-A2E7-9177485FAE97}" type="datetimeFigureOut">
              <a:rPr lang="en-IL" smtClean="0"/>
              <a:t>11/30/2022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BC0E-B61B-394B-96A3-BEA4B9914D8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931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BC0E-B61B-394B-96A3-BEA4B9914D8B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22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21" y="942439"/>
            <a:ext cx="8783797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21" y="2802195"/>
            <a:ext cx="8783797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835469" y="199471"/>
            <a:ext cx="977580" cy="4541650"/>
          </a:xfrm>
        </p:spPr>
        <p:txBody>
          <a:bodyPr vert="eaVert"/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21" y="201336"/>
            <a:ext cx="6643047" cy="45416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2" y="901243"/>
            <a:ext cx="3684810" cy="3819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9413" y="901243"/>
            <a:ext cx="3802325" cy="3819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602A83-D6A9-354F-9CD7-EA4B6B2F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22" y="187180"/>
            <a:ext cx="7629316" cy="5929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6209C65-0898-C24B-8E24-71CC20F6BB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19413" y="871345"/>
            <a:ext cx="380232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4DC5E79-F7E6-9449-B068-C95445AEE88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26743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4740D4-0338-4A4D-85BA-059AD567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5833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0072EAE-3B6C-6D42-B761-DA9191D2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3214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6C9F8-CF7B-C60B-62DF-C767ED8D495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92422" y="1378967"/>
            <a:ext cx="3684810" cy="3341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6A54D-EAC4-8BD6-1435-AA1502109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9413" y="1378967"/>
            <a:ext cx="3802325" cy="3341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B98B88-2FFC-4921-EF61-21E1A15BB04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90774" y="871345"/>
            <a:ext cx="3684811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1" y="167056"/>
            <a:ext cx="3386597" cy="71306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8" y="151304"/>
            <a:ext cx="4153939" cy="455451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967441"/>
            <a:ext cx="3386597" cy="37606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" y="4021552"/>
            <a:ext cx="8783796" cy="39333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422" y="179966"/>
            <a:ext cx="7655630" cy="37973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4426745"/>
            <a:ext cx="8783797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22" y="187180"/>
            <a:ext cx="7629316" cy="59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2" y="939997"/>
            <a:ext cx="7629316" cy="37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86442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8969" y="4793135"/>
            <a:ext cx="25586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712" y="4793135"/>
            <a:ext cx="3618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9E035D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AFBDE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FBDE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FBDE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FBDE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FBDE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C18C44-E5AF-8641-808D-E9352E8FBB06}"/>
              </a:ext>
            </a:extLst>
          </p:cNvPr>
          <p:cNvSpPr/>
          <p:nvPr/>
        </p:nvSpPr>
        <p:spPr>
          <a:xfrm>
            <a:off x="0" y="3445648"/>
            <a:ext cx="3198248" cy="506918"/>
          </a:xfrm>
          <a:prstGeom prst="rect">
            <a:avLst/>
          </a:prstGeom>
          <a:solidFill>
            <a:srgbClr val="9E0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E3105-C138-0C40-90CC-02688542EDDC}"/>
              </a:ext>
            </a:extLst>
          </p:cNvPr>
          <p:cNvSpPr txBox="1"/>
          <p:nvPr/>
        </p:nvSpPr>
        <p:spPr>
          <a:xfrm>
            <a:off x="377362" y="3514441"/>
            <a:ext cx="244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D93F6B-4109-9B46-A7DC-B8E80468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3836B-377B-E241-8A6F-A6ACBA87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3BB2-F95F-3A7A-FA47-1AFAC3DA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58157-D1B8-03E0-D39D-5CF22FA56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0A7A99-389E-4DA5-A501-11B6DC62E7D8}"/>
</file>

<file path=customXml/itemProps2.xml><?xml version="1.0" encoding="utf-8"?>
<ds:datastoreItem xmlns:ds="http://schemas.openxmlformats.org/officeDocument/2006/customXml" ds:itemID="{A0336CF3-126D-454F-966A-4AD211D1601F}"/>
</file>

<file path=customXml/itemProps3.xml><?xml version="1.0" encoding="utf-8"?>
<ds:datastoreItem xmlns:ds="http://schemas.openxmlformats.org/officeDocument/2006/customXml" ds:itemID="{053A22FA-EB1E-43EC-8BBF-3DAF34A40AE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4</Words>
  <Application>Microsoft Office PowerPoint</Application>
  <PresentationFormat>On-screen Show (16:9)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Victoria Manahilova</cp:lastModifiedBy>
  <cp:revision>31</cp:revision>
  <dcterms:created xsi:type="dcterms:W3CDTF">2019-01-07T11:42:34Z</dcterms:created>
  <dcterms:modified xsi:type="dcterms:W3CDTF">2022-11-30T19:13:28Z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