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Century Gothic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Italic.fntdata"/><Relationship Id="rId10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entury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89850" y="3703000"/>
            <a:ext cx="80940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328F"/>
              </a:buClr>
              <a:buSzPts val="2800"/>
              <a:buFont typeface="Century Gothic"/>
              <a:buNone/>
              <a:defRPr sz="2800">
                <a:solidFill>
                  <a:srgbClr val="2B328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971550"/>
            <a:ext cx="85206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89850" y="3703000"/>
            <a:ext cx="80940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B328F"/>
              </a:buClr>
              <a:buSzPts val="2800"/>
              <a:buFont typeface="Century Gothic"/>
              <a:buNone/>
              <a:defRPr sz="2800">
                <a:solidFill>
                  <a:srgbClr val="2B328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2800"/>
              <a:buFont typeface="Century Gothic"/>
              <a:buNone/>
              <a:defRPr b="1">
                <a:solidFill>
                  <a:srgbClr val="3331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180650"/>
            <a:ext cx="8520600" cy="27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268725"/>
            <a:ext cx="3999900" cy="31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268725"/>
            <a:ext cx="3999900" cy="31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311700" y="12439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311700" y="2078000"/>
            <a:ext cx="33510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36603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17375" y="405912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2700"/>
              <a:buNone/>
              <a:defRPr b="1" sz="2700">
                <a:solidFill>
                  <a:srgbClr val="144A8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71550"/>
            <a:ext cx="8520600" cy="30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800"/>
              <a:buChar char="●"/>
              <a:defRPr sz="1800">
                <a:solidFill>
                  <a:srgbClr val="144A85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●"/>
              <a:defRPr>
                <a:solidFill>
                  <a:srgbClr val="144A85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●"/>
              <a:defRPr>
                <a:solidFill>
                  <a:srgbClr val="144A85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○"/>
              <a:defRPr>
                <a:solidFill>
                  <a:srgbClr val="144A85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Char char="■"/>
              <a:defRPr>
                <a:solidFill>
                  <a:srgbClr val="144A85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89850" y="3703000"/>
            <a:ext cx="8094000" cy="70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5482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180650"/>
            <a:ext cx="8520600" cy="27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