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7"/>
  </p:notesMasterIdLst>
  <p:sldIdLst>
    <p:sldId id="256" r:id="rId5"/>
    <p:sldId id="257" r:id="rId6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64C25F-16D4-4405-B014-BB927F1AC68A}" v="1" dt="2024-12-19T10:06:12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9850" y="3703000"/>
            <a:ext cx="8094000" cy="7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B328F"/>
              </a:buClr>
              <a:buSzPts val="2800"/>
              <a:buFont typeface="Century Gothic"/>
              <a:buNone/>
              <a:defRPr sz="2800">
                <a:solidFill>
                  <a:srgbClr val="2B328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971550"/>
            <a:ext cx="85206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311700" y="254825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89850" y="3703000"/>
            <a:ext cx="8094000" cy="7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328F"/>
              </a:buClr>
              <a:buSzPts val="2800"/>
              <a:buFont typeface="Century Gothic"/>
              <a:buNone/>
              <a:defRPr sz="2800">
                <a:solidFill>
                  <a:srgbClr val="2B328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254825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1180650"/>
            <a:ext cx="8520600" cy="27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254825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311700" y="1268725"/>
            <a:ext cx="3999900" cy="31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832400" y="1268725"/>
            <a:ext cx="3999900" cy="31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254825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311700" y="124397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311700" y="2078000"/>
            <a:ext cx="3351000" cy="25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65500" y="366032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117375" y="405912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54825"/>
            <a:ext cx="518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2700"/>
              <a:buNone/>
              <a:defRPr sz="2700" b="1">
                <a:solidFill>
                  <a:srgbClr val="144A8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971550"/>
            <a:ext cx="8520600" cy="30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800"/>
              <a:buChar char="●"/>
              <a:defRPr sz="1800">
                <a:solidFill>
                  <a:srgbClr val="144A85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○"/>
              <a:defRPr>
                <a:solidFill>
                  <a:srgbClr val="144A85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■"/>
              <a:defRPr>
                <a:solidFill>
                  <a:srgbClr val="144A85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●"/>
              <a:defRPr>
                <a:solidFill>
                  <a:srgbClr val="144A85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○"/>
              <a:defRPr>
                <a:solidFill>
                  <a:srgbClr val="144A85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■"/>
              <a:defRPr>
                <a:solidFill>
                  <a:srgbClr val="144A85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●"/>
              <a:defRPr>
                <a:solidFill>
                  <a:srgbClr val="144A85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○"/>
              <a:defRPr>
                <a:solidFill>
                  <a:srgbClr val="144A85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■"/>
              <a:defRPr>
                <a:solidFill>
                  <a:srgbClr val="144A85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ctrTitle"/>
          </p:nvPr>
        </p:nvSpPr>
        <p:spPr>
          <a:xfrm>
            <a:off x="89850" y="3703000"/>
            <a:ext cx="8094000" cy="7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311700" y="254825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311700" y="1180650"/>
            <a:ext cx="8520600" cy="27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  <lcf76f155ced4ddcb4097134ff3c332f xmlns="646e1dd0-2c02-438e-90d7-fa4025eec769">
      <Terms xmlns="http://schemas.microsoft.com/office/infopath/2007/PartnerControls"/>
    </lcf76f155ced4ddcb4097134ff3c332f>
    <TaxCatchAll xmlns="eb3f7de7-c935-4ca6-a12c-1f73773710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EDE0E38876186A4C8D365E9A4D0B2FF2" ma:contentTypeVersion="11" ma:contentTypeDescription="" ma:contentTypeScope="" ma:versionID="bdddb2498fec6b8287ca4e4f356ef1f3">
  <xsd:schema xmlns:xsd="http://www.w3.org/2001/XMLSchema" xmlns:xs="http://www.w3.org/2001/XMLSchema" xmlns:p="http://schemas.microsoft.com/office/2006/metadata/properties" xmlns:ns2="eb3f7de7-c935-4ca6-a12c-1f73773710ec" xmlns:ns3="646e1dd0-2c02-438e-90d7-fa4025eec769" targetNamespace="http://schemas.microsoft.com/office/2006/metadata/properties" ma:root="true" ma:fieldsID="febab8190fe6115a31b7ff70534ac2f9" ns2:_="" ns3:_="">
    <xsd:import namespace="eb3f7de7-c935-4ca6-a12c-1f73773710ec"/>
    <xsd:import namespace="646e1dd0-2c02-438e-90d7-fa4025eec769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e1dd0-2c02-438e-90d7-fa4025eec7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80177D-6567-449A-A121-ADD82DB8DD88}">
  <ds:schemaRefs>
    <ds:schemaRef ds:uri="http://purl.org/dc/elements/1.1/"/>
    <ds:schemaRef ds:uri="eb3f7de7-c935-4ca6-a12c-1f73773710ec"/>
    <ds:schemaRef ds:uri="646e1dd0-2c02-438e-90d7-fa4025eec769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9BB86F-01B7-46FF-ABDD-22E205C5D4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FA868A-0A7C-4C92-8722-77B8E356F9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646e1dd0-2c02-438e-90d7-fa4025eec7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On-screen Show (16:9)</PresentationFormat>
  <Paragraphs>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Century Gothic</vt:lpstr>
      <vt:lpstr>Arial</vt:lpstr>
      <vt:lpstr>Simple Light</vt:lpstr>
      <vt:lpstr>WRITE TITLE HERE</vt:lpstr>
      <vt:lpstr>WRITE TITLE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Lilia Ivanova</dc:creator>
  <cp:lastModifiedBy>Lilia Ivanova</cp:lastModifiedBy>
  <cp:revision>1</cp:revision>
  <dcterms:modified xsi:type="dcterms:W3CDTF">2024-12-19T10:06:12Z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0x01010037EA2DD516505C4D92B92F8677CFB68500EDE0E38876186A4C8D365E9A4D0B2FF2</vt:lpwstr>
  </property>
</Properties>
</file>